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Old Standard TT"/>
      <p:regular r:id="rId13"/>
      <p:bold r:id="rId14"/>
      <p: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OldStandardTT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ldStandardTT-italic.fntdata"/><Relationship Id="rId14" Type="http://schemas.openxmlformats.org/officeDocument/2006/relationships/font" Target="fonts/OldStandardT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417100" y="1243200"/>
            <a:ext cx="8118600" cy="1522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School Dairies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2700" y="3556139"/>
            <a:ext cx="8118600" cy="78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By: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Nagesa Ram Sri Charan Taduvai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Akhil Gadipudi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512700" y="2676075"/>
            <a:ext cx="5179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</a:rPr>
              <a:t>Android Programming CIS 600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accent2"/>
                </a:solidFill>
              </a:rPr>
              <a:t>Instructor - Prof. Mina Jung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</a:t>
            </a:r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3">
            <a:alphaModFix/>
          </a:blip>
          <a:srcRect b="0" l="15590" r="0" t="0"/>
          <a:stretch/>
        </p:blipFill>
        <p:spPr>
          <a:xfrm>
            <a:off x="311700" y="1536250"/>
            <a:ext cx="2565900" cy="16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200" y="1536249"/>
            <a:ext cx="2654600" cy="16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5400" y="1536250"/>
            <a:ext cx="2565900" cy="1632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Shape 70"/>
          <p:cNvCxnSpPr>
            <a:stCxn id="67" idx="3"/>
            <a:endCxn id="68" idx="1"/>
          </p:cNvCxnSpPr>
          <p:nvPr/>
        </p:nvCxnSpPr>
        <p:spPr>
          <a:xfrm>
            <a:off x="2877600" y="2352500"/>
            <a:ext cx="40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1" name="Shape 71"/>
          <p:cNvCxnSpPr>
            <a:stCxn id="68" idx="3"/>
            <a:endCxn id="69" idx="1"/>
          </p:cNvCxnSpPr>
          <p:nvPr/>
        </p:nvCxnSpPr>
        <p:spPr>
          <a:xfrm>
            <a:off x="5938800" y="2352499"/>
            <a:ext cx="40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Solution</a:t>
            </a:r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 b="0" l="15590" r="0" t="0"/>
          <a:stretch/>
        </p:blipFill>
        <p:spPr>
          <a:xfrm>
            <a:off x="177850" y="2833925"/>
            <a:ext cx="2565900" cy="16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350" y="2833924"/>
            <a:ext cx="2654600" cy="16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550" y="2833925"/>
            <a:ext cx="2565900" cy="163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6800" y="716600"/>
            <a:ext cx="1891326" cy="174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hape 81"/>
          <p:cNvCxnSpPr>
            <a:endCxn id="77" idx="0"/>
          </p:cNvCxnSpPr>
          <p:nvPr/>
        </p:nvCxnSpPr>
        <p:spPr>
          <a:xfrm flipH="1">
            <a:off x="1460800" y="1602425"/>
            <a:ext cx="1800" cy="12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2" name="Shape 82"/>
          <p:cNvCxnSpPr>
            <a:endCxn id="80" idx="1"/>
          </p:cNvCxnSpPr>
          <p:nvPr/>
        </p:nvCxnSpPr>
        <p:spPr>
          <a:xfrm flipH="1" rot="10800000">
            <a:off x="1443600" y="1588063"/>
            <a:ext cx="21432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" name="Shape 83"/>
          <p:cNvCxnSpPr>
            <a:endCxn id="80" idx="3"/>
          </p:cNvCxnSpPr>
          <p:nvPr/>
        </p:nvCxnSpPr>
        <p:spPr>
          <a:xfrm rot="10800000">
            <a:off x="5478126" y="1588063"/>
            <a:ext cx="20268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4" name="Shape 84"/>
          <p:cNvCxnSpPr>
            <a:endCxn id="79" idx="0"/>
          </p:cNvCxnSpPr>
          <p:nvPr/>
        </p:nvCxnSpPr>
        <p:spPr>
          <a:xfrm>
            <a:off x="7485800" y="1602125"/>
            <a:ext cx="870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100" y="356100"/>
            <a:ext cx="5725076" cy="453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301150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Startup screen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13" y="1102700"/>
            <a:ext cx="1940182" cy="378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400" y="1058225"/>
            <a:ext cx="1940182" cy="378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0407" y="1102700"/>
            <a:ext cx="1940182" cy="378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Parent Side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325" y="994800"/>
            <a:ext cx="1940182" cy="378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582" y="994800"/>
            <a:ext cx="1940182" cy="378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1889" y="994800"/>
            <a:ext cx="1940182" cy="378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Teacher Side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00" y="1022250"/>
            <a:ext cx="1940182" cy="378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857" y="1022250"/>
            <a:ext cx="1940182" cy="378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1439" y="1022250"/>
            <a:ext cx="1940182" cy="378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4022" y="1022250"/>
            <a:ext cx="1940182" cy="378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Teacher Side contd.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575" y="1058225"/>
            <a:ext cx="1940182" cy="378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907" y="1058225"/>
            <a:ext cx="1940182" cy="378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1989" y="1058225"/>
            <a:ext cx="1940182" cy="378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